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40" d="100"/>
          <a:sy n="40" d="100"/>
        </p:scale>
        <p:origin x="60" y="3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ish Sunkara" userId="69c9919151fb9c01" providerId="LiveId" clId="{9748BB60-EC62-4689-9866-D22F87C24901}"/>
    <pc:docChg chg="modSld">
      <pc:chgData name="Sathish Sunkara" userId="69c9919151fb9c01" providerId="LiveId" clId="{9748BB60-EC62-4689-9866-D22F87C24901}" dt="2024-05-23T08:50:02.114" v="62"/>
      <pc:docMkLst>
        <pc:docMk/>
      </pc:docMkLst>
      <pc:sldChg chg="modSp mod">
        <pc:chgData name="Sathish Sunkara" userId="69c9919151fb9c01" providerId="LiveId" clId="{9748BB60-EC62-4689-9866-D22F87C24901}" dt="2024-05-23T08:47:46.233" v="57"/>
        <pc:sldMkLst>
          <pc:docMk/>
          <pc:sldMk cId="2987552906" sldId="264"/>
        </pc:sldMkLst>
        <pc:spChg chg="mod">
          <ac:chgData name="Sathish Sunkara" userId="69c9919151fb9c01" providerId="LiveId" clId="{9748BB60-EC62-4689-9866-D22F87C24901}" dt="2024-05-23T08:47:46.233" v="57"/>
          <ac:spMkLst>
            <pc:docMk/>
            <pc:sldMk cId="2987552906" sldId="264"/>
            <ac:spMk id="5" creationId="{1B07C49E-AFFC-EC46-8930-E4D428F5F943}"/>
          </ac:spMkLst>
        </pc:spChg>
      </pc:sldChg>
      <pc:sldChg chg="modSp mod">
        <pc:chgData name="Sathish Sunkara" userId="69c9919151fb9c01" providerId="LiveId" clId="{9748BB60-EC62-4689-9866-D22F87C24901}" dt="2024-05-23T08:48:39.130" v="60"/>
        <pc:sldMkLst>
          <pc:docMk/>
          <pc:sldMk cId="1578726356" sldId="265"/>
        </pc:sldMkLst>
        <pc:spChg chg="mod">
          <ac:chgData name="Sathish Sunkara" userId="69c9919151fb9c01" providerId="LiveId" clId="{9748BB60-EC62-4689-9866-D22F87C24901}" dt="2024-05-23T08:48:39.130" v="60"/>
          <ac:spMkLst>
            <pc:docMk/>
            <pc:sldMk cId="1578726356" sldId="265"/>
            <ac:spMk id="5" creationId="{1B07C49E-AFFC-EC46-8930-E4D428F5F943}"/>
          </ac:spMkLst>
        </pc:spChg>
      </pc:sldChg>
      <pc:sldChg chg="modSp mod">
        <pc:chgData name="Sathish Sunkara" userId="69c9919151fb9c01" providerId="LiveId" clId="{9748BB60-EC62-4689-9866-D22F87C24901}" dt="2024-05-23T08:48:09.843" v="59" actId="1036"/>
        <pc:sldMkLst>
          <pc:docMk/>
          <pc:sldMk cId="779971636" sldId="266"/>
        </pc:sldMkLst>
        <pc:spChg chg="mod">
          <ac:chgData name="Sathish Sunkara" userId="69c9919151fb9c01" providerId="LiveId" clId="{9748BB60-EC62-4689-9866-D22F87C24901}" dt="2024-05-23T08:48:06.388" v="58"/>
          <ac:spMkLst>
            <pc:docMk/>
            <pc:sldMk cId="779971636" sldId="266"/>
            <ac:spMk id="6" creationId="{A7F21014-C317-418E-8F64-D22C9E0DACF2}"/>
          </ac:spMkLst>
        </pc:spChg>
        <pc:picChg chg="mod">
          <ac:chgData name="Sathish Sunkara" userId="69c9919151fb9c01" providerId="LiveId" clId="{9748BB60-EC62-4689-9866-D22F87C24901}" dt="2024-05-23T08:48:09.843" v="59" actId="1036"/>
          <ac:picMkLst>
            <pc:docMk/>
            <pc:sldMk cId="779971636" sldId="266"/>
            <ac:picMk id="7" creationId="{A057CF71-3EE2-44BF-9595-C18CAEFC4E4D}"/>
          </ac:picMkLst>
        </pc:picChg>
      </pc:sldChg>
      <pc:sldChg chg="modSp mod">
        <pc:chgData name="Sathish Sunkara" userId="69c9919151fb9c01" providerId="LiveId" clId="{9748BB60-EC62-4689-9866-D22F87C24901}" dt="2024-05-23T08:50:02.114" v="62"/>
        <pc:sldMkLst>
          <pc:docMk/>
          <pc:sldMk cId="1813711241" sldId="293"/>
        </pc:sldMkLst>
        <pc:spChg chg="mod">
          <ac:chgData name="Sathish Sunkara" userId="69c9919151fb9c01" providerId="LiveId" clId="{9748BB60-EC62-4689-9866-D22F87C24901}" dt="2024-05-23T08:50:02.114" v="62"/>
          <ac:spMkLst>
            <pc:docMk/>
            <pc:sldMk cId="1813711241" sldId="293"/>
            <ac:spMk id="5" creationId="{1B07C49E-AFFC-EC46-8930-E4D428F5F943}"/>
          </ac:spMkLst>
        </pc:spChg>
      </pc:sldChg>
      <pc:sldChg chg="modSp mod">
        <pc:chgData name="Sathish Sunkara" userId="69c9919151fb9c01" providerId="LiveId" clId="{9748BB60-EC62-4689-9866-D22F87C24901}" dt="2024-05-23T08:46:38.871" v="54" actId="20577"/>
        <pc:sldMkLst>
          <pc:docMk/>
          <pc:sldMk cId="280316088" sldId="299"/>
        </pc:sldMkLst>
        <pc:spChg chg="mod">
          <ac:chgData name="Sathish Sunkara" userId="69c9919151fb9c01" providerId="LiveId" clId="{9748BB60-EC62-4689-9866-D22F87C24901}" dt="2024-05-23T08:46:38.871" v="54" actId="20577"/>
          <ac:spMkLst>
            <pc:docMk/>
            <pc:sldMk cId="280316088" sldId="299"/>
            <ac:spMk id="3" creationId="{AB0AB2AC-B7E6-6849-9AE9-697369407F8F}"/>
          </ac:spMkLst>
        </pc:spChg>
      </pc:sldChg>
      <pc:sldChg chg="modSp mod">
        <pc:chgData name="Sathish Sunkara" userId="69c9919151fb9c01" providerId="LiveId" clId="{9748BB60-EC62-4689-9866-D22F87C24901}" dt="2024-05-23T08:47:25.262" v="56" actId="1036"/>
        <pc:sldMkLst>
          <pc:docMk/>
          <pc:sldMk cId="1385553969" sldId="302"/>
        </pc:sldMkLst>
        <pc:spChg chg="mod">
          <ac:chgData name="Sathish Sunkara" userId="69c9919151fb9c01" providerId="LiveId" clId="{9748BB60-EC62-4689-9866-D22F87C24901}" dt="2024-05-23T08:47:21.679" v="55"/>
          <ac:spMkLst>
            <pc:docMk/>
            <pc:sldMk cId="1385553969" sldId="302"/>
            <ac:spMk id="3" creationId="{AB0AB2AC-B7E6-6849-9AE9-697369407F8F}"/>
          </ac:spMkLst>
        </pc:spChg>
        <pc:picChg chg="mod">
          <ac:chgData name="Sathish Sunkara" userId="69c9919151fb9c01" providerId="LiveId" clId="{9748BB60-EC62-4689-9866-D22F87C24901}" dt="2024-05-23T08:47:25.262" v="56" actId="1036"/>
          <ac:picMkLst>
            <pc:docMk/>
            <pc:sldMk cId="1385553969" sldId="302"/>
            <ac:picMk id="7" creationId="{11B286EC-90E5-482C-9C00-C353EE9D2862}"/>
          </ac:picMkLst>
        </pc:picChg>
      </pc:sldChg>
      <pc:sldChg chg="modSp mod">
        <pc:chgData name="Sathish Sunkara" userId="69c9919151fb9c01" providerId="LiveId" clId="{9748BB60-EC62-4689-9866-D22F87C24901}" dt="2024-05-23T08:49:30.273" v="61"/>
        <pc:sldMkLst>
          <pc:docMk/>
          <pc:sldMk cId="334532777" sldId="303"/>
        </pc:sldMkLst>
        <pc:spChg chg="mod">
          <ac:chgData name="Sathish Sunkara" userId="69c9919151fb9c01" providerId="LiveId" clId="{9748BB60-EC62-4689-9866-D22F87C24901}" dt="2024-05-23T08:49:30.273" v="61"/>
          <ac:spMkLst>
            <pc:docMk/>
            <pc:sldMk cId="334532777" sldId="303"/>
            <ac:spMk id="5" creationId="{1B07C49E-AFFC-EC46-8930-E4D428F5F943}"/>
          </ac:spMkLst>
        </pc:spChg>
      </pc:sldChg>
      <pc:sldChg chg="modSp mod">
        <pc:chgData name="Sathish Sunkara" userId="69c9919151fb9c01" providerId="LiveId" clId="{9748BB60-EC62-4689-9866-D22F87C24901}" dt="2024-05-23T08:45:09.939" v="51" actId="20577"/>
        <pc:sldMkLst>
          <pc:docMk/>
          <pc:sldMk cId="1277611629" sldId="327"/>
        </pc:sldMkLst>
        <pc:spChg chg="mod">
          <ac:chgData name="Sathish Sunkara" userId="69c9919151fb9c01" providerId="LiveId" clId="{9748BB60-EC62-4689-9866-D22F87C24901}" dt="2024-05-23T08:45:09.939" v="51" actId="20577"/>
          <ac:spMkLst>
            <pc:docMk/>
            <pc:sldMk cId="1277611629" sldId="327"/>
            <ac:spMk id="6" creationId="{2C36AF9D-A911-994B-90EA-013D4CDA5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Sathish Sunkara</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https://github.com/Sathish-Sunkara/IBM/blob/main/Data%20Wrangling.ipynb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https://github.com/Sathish-Sunkara/IBM/blob/main/EDA%20with%20Data%20Visualization.ipynb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85871"/>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https://github.com/Sathish-Sunkara/IBM/blob/main/EDA%20with%20SQL.ipynb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https://github.com/Sathish-Sunkara/IBM/blob/main/app.py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https://github.com/Sathish-Sunkara/IBM/blob/main/Machine%20Learning%20Prediction.ipynb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https://github.com/Sathish-Sunkara/IBM/blob/main/Data%20Collection%20API.ipynb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https://github.com/Sathish-Sunkara/IBM/blob/main/Data%20Collection%20with%20Web%20Scraping.ipynb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63601"/>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1319</TotalTime>
  <Words>1788</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Sathish Sunkara</cp:lastModifiedBy>
  <cp:revision>199</cp:revision>
  <dcterms:created xsi:type="dcterms:W3CDTF">2021-04-29T18:58:34Z</dcterms:created>
  <dcterms:modified xsi:type="dcterms:W3CDTF">2024-05-23T08:50:10Z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